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CK-12.org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online resource for high quality Stem content in all subject disciplines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89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277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the Lesson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3"/>
          <a:stretch/>
        </p:blipFill>
        <p:spPr>
          <a:xfrm>
            <a:off x="862964" y="914400"/>
            <a:ext cx="10527031" cy="5737860"/>
          </a:xfrm>
        </p:spPr>
      </p:pic>
    </p:spTree>
    <p:extLst>
      <p:ext uri="{BB962C8B-B14F-4D97-AF65-F5344CB8AC3E}">
        <p14:creationId xmlns:p14="http://schemas.microsoft.com/office/powerpoint/2010/main" val="229748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049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the Lesson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0"/>
          <a:stretch/>
        </p:blipFill>
        <p:spPr>
          <a:xfrm>
            <a:off x="1097280" y="891540"/>
            <a:ext cx="10058400" cy="5749290"/>
          </a:xfrm>
        </p:spPr>
      </p:pic>
    </p:spTree>
    <p:extLst>
      <p:ext uri="{BB962C8B-B14F-4D97-AF65-F5344CB8AC3E}">
        <p14:creationId xmlns:p14="http://schemas.microsoft.com/office/powerpoint/2010/main" val="103741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420" y="0"/>
            <a:ext cx="10058400" cy="6849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Signing up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3"/>
          <a:stretch/>
        </p:blipFill>
        <p:spPr>
          <a:xfrm>
            <a:off x="411479" y="726123"/>
            <a:ext cx="11087101" cy="5903277"/>
          </a:xfrm>
        </p:spPr>
      </p:pic>
    </p:spTree>
    <p:extLst>
      <p:ext uri="{BB962C8B-B14F-4D97-AF65-F5344CB8AC3E}">
        <p14:creationId xmlns:p14="http://schemas.microsoft.com/office/powerpoint/2010/main" val="300360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38013"/>
            <a:ext cx="10058400" cy="639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dashboard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4" b="22581"/>
          <a:stretch/>
        </p:blipFill>
        <p:spPr>
          <a:xfrm>
            <a:off x="582929" y="897573"/>
            <a:ext cx="11212831" cy="5777547"/>
          </a:xfrm>
        </p:spPr>
      </p:pic>
    </p:spTree>
    <p:extLst>
      <p:ext uri="{BB962C8B-B14F-4D97-AF65-F5344CB8AC3E}">
        <p14:creationId xmlns:p14="http://schemas.microsoft.com/office/powerpoint/2010/main" val="133003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163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Concepts Page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2" b="15761"/>
          <a:stretch/>
        </p:blipFill>
        <p:spPr>
          <a:xfrm>
            <a:off x="411479" y="902970"/>
            <a:ext cx="11269981" cy="5772150"/>
          </a:xfrm>
        </p:spPr>
      </p:pic>
    </p:spTree>
    <p:extLst>
      <p:ext uri="{BB962C8B-B14F-4D97-AF65-F5344CB8AC3E}">
        <p14:creationId xmlns:p14="http://schemas.microsoft.com/office/powerpoint/2010/main" val="20723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60873"/>
            <a:ext cx="10058400" cy="58207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Flexbooks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0" b="24569"/>
          <a:stretch/>
        </p:blipFill>
        <p:spPr>
          <a:xfrm>
            <a:off x="468629" y="742950"/>
            <a:ext cx="11247121" cy="5863590"/>
          </a:xfrm>
        </p:spPr>
      </p:pic>
    </p:spTree>
    <p:extLst>
      <p:ext uri="{BB962C8B-B14F-4D97-AF65-F5344CB8AC3E}">
        <p14:creationId xmlns:p14="http://schemas.microsoft.com/office/powerpoint/2010/main" val="35022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138013"/>
            <a:ext cx="10058400" cy="6049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Table of Contents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2"/>
          <a:stretch/>
        </p:blipFill>
        <p:spPr>
          <a:xfrm>
            <a:off x="457199" y="742950"/>
            <a:ext cx="11201401" cy="5840730"/>
          </a:xfrm>
        </p:spPr>
      </p:pic>
    </p:spTree>
    <p:extLst>
      <p:ext uri="{BB962C8B-B14F-4D97-AF65-F5344CB8AC3E}">
        <p14:creationId xmlns:p14="http://schemas.microsoft.com/office/powerpoint/2010/main" val="143717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60873"/>
            <a:ext cx="10058400" cy="5477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Outlines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2"/>
          <a:stretch/>
        </p:blipFill>
        <p:spPr>
          <a:xfrm>
            <a:off x="502919" y="708660"/>
            <a:ext cx="11178541" cy="5909310"/>
          </a:xfrm>
        </p:spPr>
      </p:pic>
    </p:spTree>
    <p:extLst>
      <p:ext uri="{BB962C8B-B14F-4D97-AF65-F5344CB8AC3E}">
        <p14:creationId xmlns:p14="http://schemas.microsoft.com/office/powerpoint/2010/main" val="37788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138013"/>
            <a:ext cx="10058400" cy="6049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the Lesson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1" b="18319"/>
          <a:stretch/>
        </p:blipFill>
        <p:spPr>
          <a:xfrm>
            <a:off x="468629" y="742950"/>
            <a:ext cx="11201401" cy="5863590"/>
          </a:xfrm>
        </p:spPr>
      </p:pic>
    </p:spTree>
    <p:extLst>
      <p:ext uri="{BB962C8B-B14F-4D97-AF65-F5344CB8AC3E}">
        <p14:creationId xmlns:p14="http://schemas.microsoft.com/office/powerpoint/2010/main" val="255395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39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the Lesson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8" b="4965"/>
          <a:stretch/>
        </p:blipFill>
        <p:spPr>
          <a:xfrm>
            <a:off x="720089" y="925830"/>
            <a:ext cx="10812781" cy="5669280"/>
          </a:xfrm>
        </p:spPr>
      </p:pic>
    </p:spTree>
    <p:extLst>
      <p:ext uri="{BB962C8B-B14F-4D97-AF65-F5344CB8AC3E}">
        <p14:creationId xmlns:p14="http://schemas.microsoft.com/office/powerpoint/2010/main" val="14388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</TotalTime>
  <Words>37</Words>
  <Application>Microsoft Office PowerPoint</Application>
  <PresentationFormat>Widescreen</PresentationFormat>
  <Paragraphs>12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Retrospect</vt:lpstr>
      <vt:lpstr>CK-12.org</vt:lpstr>
      <vt:lpstr>Signing up </vt:lpstr>
      <vt:lpstr>Your dashboard</vt:lpstr>
      <vt:lpstr>Concepts Page </vt:lpstr>
      <vt:lpstr>Flexbooks </vt:lpstr>
      <vt:lpstr>Table of Contents </vt:lpstr>
      <vt:lpstr>Chapter Outlines </vt:lpstr>
      <vt:lpstr>In the Lesson</vt:lpstr>
      <vt:lpstr>In the Lesson </vt:lpstr>
      <vt:lpstr>In the Lesson </vt:lpstr>
      <vt:lpstr>In the Lesson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CK-12.org</dc:title>
  <dc:creator>Will Demke</dc:creator>
  <cp:lastModifiedBy>Will Demke</cp:lastModifiedBy>
  <cp:revision>2</cp:revision>
  <dcterms:created xsi:type="dcterms:W3CDTF">2013-06-27T19:00:58Z</dcterms:created>
  <dcterms:modified xsi:type="dcterms:W3CDTF">2013-06-27T19:13:44Z</dcterms:modified>
</cp:coreProperties>
</file>